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1" r:id="rId4"/>
    <p:sldId id="263" r:id="rId5"/>
    <p:sldId id="262" r:id="rId6"/>
    <p:sldId id="259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1437E"/>
    <a:srgbClr val="EB8483"/>
    <a:srgbClr val="DCAE51"/>
    <a:srgbClr val="862525"/>
    <a:srgbClr val="E97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1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DFA94-1EAA-493A-BED1-00AFD0071BA4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0AAD9-B65A-471A-AC74-F8C749613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21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about</a:t>
            </a:r>
            <a:r>
              <a:rPr kumimoji="1" lang="en-US" altLang="ja-JP" baseline="0" dirty="0" smtClean="0"/>
              <a:t> 6.0 sec / slide</a:t>
            </a:r>
          </a:p>
          <a:p>
            <a:r>
              <a:rPr kumimoji="1" lang="en-US" altLang="ja-JP" baseline="0" smtClean="0"/>
              <a:t>Music = 6.0 * #slide + 1.0 (Fadeout 2.0)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0AAD9-B65A-471A-AC74-F8C749613E9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72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(Top1 BG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25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2880" y="6382800"/>
            <a:ext cx="4892400" cy="417007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202880" y="881999"/>
            <a:ext cx="4892400" cy="24768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5400" b="1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pPr lvl="0"/>
            <a:r>
              <a:rPr kumimoji="1" lang="en-US" altLang="ja-JP" dirty="0" smtClean="0"/>
              <a:t>Contents</a:t>
            </a:r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5334000" y="0"/>
            <a:ext cx="6858000" cy="68579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202880" y="216744"/>
            <a:ext cx="4892400" cy="47659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90000"/>
              </a:lnSpc>
              <a:buNone/>
              <a:defRPr sz="4000" b="0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pPr lvl="0"/>
            <a:r>
              <a:rPr kumimoji="1" lang="en-US" altLang="ja-JP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741129234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88575" y="6382800"/>
            <a:ext cx="4892400" cy="417007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088575" y="881999"/>
            <a:ext cx="4892400" cy="2476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5400" b="1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pPr lvl="0"/>
            <a:r>
              <a:rPr kumimoji="1" lang="en-US" altLang="ja-JP" dirty="0" smtClean="0"/>
              <a:t>Contents</a:t>
            </a:r>
          </a:p>
          <a:p>
            <a:pPr lvl="0"/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-8" y="0"/>
            <a:ext cx="6858000" cy="68579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7088575" y="216744"/>
            <a:ext cx="4892400" cy="47659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4000" b="0">
                <a:solidFill>
                  <a:srgbClr val="EDE6E6"/>
                </a:solidFill>
                <a:latin typeface="Lucida Bright" panose="02040602050505020304" pitchFamily="18" charset="0"/>
              </a:defRPr>
            </a:lvl1pPr>
          </a:lstStyle>
          <a:p>
            <a:pPr lvl="0"/>
            <a:r>
              <a:rPr kumimoji="1" lang="en-US" altLang="ja-JP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782334813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(la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121919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78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95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smtClean="0"/>
              <a:t>MMM. DD</a:t>
            </a:r>
          </a:p>
          <a:p>
            <a:r>
              <a:rPr lang="en-US" altLang="ja-JP" dirty="0" smtClean="0"/>
              <a:t>YYYY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dirty="0" smtClean="0"/>
              <a:t>Travel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2406571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dirty="0" smtClean="0"/>
              <a:t>Let it be.</a:t>
            </a:r>
          </a:p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 smtClean="0"/>
              <a:t>Hot spring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093821952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3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b="0" dirty="0" smtClean="0"/>
              <a:t>Awesome!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 smtClean="0"/>
              <a:t>Dinner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99790941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5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http://like.silk.to/ppt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 b="0" dirty="0"/>
              <a:t>It's fun to be with you.</a:t>
            </a:r>
            <a:endParaRPr lang="en-US" altLang="ja-JP" dirty="0" smtClean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 smtClean="0"/>
              <a:t>Great time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28164144"/>
      </p:ext>
    </p:extLst>
  </p:cSld>
  <p:clrMapOvr>
    <a:masterClrMapping/>
  </p:clrMapOvr>
  <p:transition spd="med" advClick="0" advTm="525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134453"/>
      </p:ext>
    </p:extLst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ucidaBright">
      <a:majorFont>
        <a:latin typeface="Lucida Bright"/>
        <a:ea typeface="ＭＳ Ｐゴシック"/>
        <a:cs typeface=""/>
      </a:majorFont>
      <a:minorFont>
        <a:latin typeface="Lucida Br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53</Words>
  <Application>Microsoft Office PowerPoint</Application>
  <PresentationFormat>ワイド画面</PresentationFormat>
  <Paragraphs>16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Lucida Bright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mtanaka</dc:creator>
  <cp:lastModifiedBy>mtanaka</cp:lastModifiedBy>
  <cp:revision>37</cp:revision>
  <dcterms:created xsi:type="dcterms:W3CDTF">2015-11-10T23:46:37Z</dcterms:created>
  <dcterms:modified xsi:type="dcterms:W3CDTF">2015-11-15T03:59:24Z</dcterms:modified>
</cp:coreProperties>
</file>