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66" r:id="rId3"/>
    <p:sldId id="261" r:id="rId4"/>
    <p:sldId id="263" r:id="rId5"/>
    <p:sldId id="262" r:id="rId6"/>
    <p:sldId id="259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1437E"/>
    <a:srgbClr val="EB8483"/>
    <a:srgbClr val="DCAE51"/>
    <a:srgbClr val="862525"/>
    <a:srgbClr val="E979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83" autoAdjust="0"/>
    <p:restoredTop sz="94660"/>
  </p:normalViewPr>
  <p:slideViewPr>
    <p:cSldViewPr snapToGrid="0">
      <p:cViewPr varScale="1">
        <p:scale>
          <a:sx n="57" d="100"/>
          <a:sy n="57" d="100"/>
        </p:scale>
        <p:origin x="211" y="3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DFA94-1EAA-493A-BED1-00AFD0071BA4}" type="datetimeFigureOut">
              <a:rPr kumimoji="1" lang="ja-JP" altLang="en-US" smtClean="0"/>
              <a:t>2015/11/15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0AAD9-B65A-471A-AC74-F8C749613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218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about</a:t>
            </a:r>
            <a:r>
              <a:rPr kumimoji="1" lang="en-US" altLang="ja-JP" baseline="0" dirty="0" smtClean="0"/>
              <a:t> 6.0 sec / slide</a:t>
            </a:r>
          </a:p>
          <a:p>
            <a:r>
              <a:rPr kumimoji="1" lang="en-US" altLang="ja-JP" baseline="0" smtClean="0"/>
              <a:t>Music = 6.0 * #slide + 1.0 (Fadeout 2.0)</a:t>
            </a:r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0AAD9-B65A-471A-AC74-F8C749613E9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972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(Top1 BGM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7256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02880" y="6382800"/>
            <a:ext cx="4892400" cy="417007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EDE6E6"/>
                </a:solidFill>
                <a:latin typeface="Lucida Bright" panose="02040602050505020304" pitchFamily="18" charset="0"/>
              </a:defRPr>
            </a:lvl1pPr>
          </a:lstStyle>
          <a:p>
            <a:r>
              <a:rPr lang="en-US" altLang="ja-JP" smtClean="0"/>
              <a:t>http://like.silk.to/ppt</a:t>
            </a:r>
            <a:endParaRPr lang="ja-JP" altLang="en-US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3" hasCustomPrompt="1"/>
          </p:nvPr>
        </p:nvSpPr>
        <p:spPr>
          <a:xfrm>
            <a:off x="202880" y="881999"/>
            <a:ext cx="4892400" cy="2476800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90000"/>
              </a:lnSpc>
              <a:spcBef>
                <a:spcPts val="0"/>
              </a:spcBef>
              <a:buNone/>
              <a:defRPr sz="5400" b="1">
                <a:solidFill>
                  <a:srgbClr val="EDE6E6"/>
                </a:solidFill>
                <a:latin typeface="Lucida Bright" panose="02040602050505020304" pitchFamily="18" charset="0"/>
              </a:defRPr>
            </a:lvl1pPr>
          </a:lstStyle>
          <a:p>
            <a:pPr lvl="0"/>
            <a:r>
              <a:rPr kumimoji="1" lang="en-US" altLang="ja-JP" dirty="0" smtClean="0"/>
              <a:t>Contents</a:t>
            </a:r>
          </a:p>
        </p:txBody>
      </p:sp>
      <p:sp>
        <p:nvSpPr>
          <p:cNvPr id="4" name="図プレースホルダー 3"/>
          <p:cNvSpPr>
            <a:spLocks noGrp="1"/>
          </p:cNvSpPr>
          <p:nvPr>
            <p:ph type="pic" sz="quarter" idx="14"/>
          </p:nvPr>
        </p:nvSpPr>
        <p:spPr>
          <a:xfrm>
            <a:off x="5334000" y="0"/>
            <a:ext cx="6858000" cy="6857999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8"/>
          <p:cNvSpPr>
            <a:spLocks noGrp="1"/>
          </p:cNvSpPr>
          <p:nvPr>
            <p:ph type="body" sz="quarter" idx="15" hasCustomPrompt="1"/>
          </p:nvPr>
        </p:nvSpPr>
        <p:spPr>
          <a:xfrm>
            <a:off x="202880" y="216744"/>
            <a:ext cx="4892400" cy="476594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90000"/>
              </a:lnSpc>
              <a:buNone/>
              <a:defRPr sz="4000" b="0">
                <a:solidFill>
                  <a:srgbClr val="EDE6E6"/>
                </a:solidFill>
                <a:latin typeface="Lucida Bright" panose="02040602050505020304" pitchFamily="18" charset="0"/>
              </a:defRPr>
            </a:lvl1pPr>
          </a:lstStyle>
          <a:p>
            <a:pPr lvl="0"/>
            <a:r>
              <a:rPr kumimoji="1" lang="en-US" altLang="ja-JP" dirty="0" smtClean="0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2741129234"/>
      </p:ext>
    </p:extLst>
  </p:cSld>
  <p:clrMapOvr>
    <a:masterClrMapping/>
  </p:clrMapOvr>
  <p:transition spd="med" advClick="0" advTm="525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 nodePh="1">
                                  <p:stCondLst>
                                    <p:cond delay="200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/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088575" y="6382800"/>
            <a:ext cx="4892400" cy="417007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rgbClr val="EDE6E6"/>
                </a:solidFill>
                <a:latin typeface="Lucida Bright" panose="02040602050505020304" pitchFamily="18" charset="0"/>
              </a:defRPr>
            </a:lvl1pPr>
          </a:lstStyle>
          <a:p>
            <a:r>
              <a:rPr lang="en-US" altLang="ja-JP" smtClean="0"/>
              <a:t>http://like.silk.to/ppt</a:t>
            </a:r>
            <a:endParaRPr lang="ja-JP" altLang="en-US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3" hasCustomPrompt="1"/>
          </p:nvPr>
        </p:nvSpPr>
        <p:spPr>
          <a:xfrm>
            <a:off x="7088575" y="881999"/>
            <a:ext cx="4892400" cy="24768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5400" b="1">
                <a:solidFill>
                  <a:srgbClr val="EDE6E6"/>
                </a:solidFill>
                <a:latin typeface="Lucida Bright" panose="02040602050505020304" pitchFamily="18" charset="0"/>
              </a:defRPr>
            </a:lvl1pPr>
          </a:lstStyle>
          <a:p>
            <a:pPr lvl="0"/>
            <a:r>
              <a:rPr kumimoji="1" lang="en-US" altLang="ja-JP" dirty="0" smtClean="0"/>
              <a:t>Contents</a:t>
            </a:r>
          </a:p>
          <a:p>
            <a:pPr lvl="0"/>
            <a:endParaRPr kumimoji="1" lang="en-US" altLang="ja-JP" dirty="0" smtClean="0"/>
          </a:p>
          <a:p>
            <a:pPr lvl="0"/>
            <a:endParaRPr kumimoji="1" lang="ja-JP" altLang="en-US" dirty="0"/>
          </a:p>
        </p:txBody>
      </p:sp>
      <p:sp>
        <p:nvSpPr>
          <p:cNvPr id="4" name="図プレースホルダー 3"/>
          <p:cNvSpPr>
            <a:spLocks noGrp="1"/>
          </p:cNvSpPr>
          <p:nvPr>
            <p:ph type="pic" sz="quarter" idx="14"/>
          </p:nvPr>
        </p:nvSpPr>
        <p:spPr>
          <a:xfrm>
            <a:off x="-8" y="0"/>
            <a:ext cx="6858000" cy="6857999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8"/>
          <p:cNvSpPr>
            <a:spLocks noGrp="1"/>
          </p:cNvSpPr>
          <p:nvPr>
            <p:ph type="body" sz="quarter" idx="15" hasCustomPrompt="1"/>
          </p:nvPr>
        </p:nvSpPr>
        <p:spPr>
          <a:xfrm>
            <a:off x="7088575" y="216744"/>
            <a:ext cx="4892400" cy="47659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4000" b="0">
                <a:solidFill>
                  <a:srgbClr val="EDE6E6"/>
                </a:solidFill>
                <a:latin typeface="Lucida Bright" panose="02040602050505020304" pitchFamily="18" charset="0"/>
              </a:defRPr>
            </a:lvl1pPr>
          </a:lstStyle>
          <a:p>
            <a:pPr lvl="0"/>
            <a:r>
              <a:rPr kumimoji="1" lang="en-US" altLang="ja-JP" dirty="0" smtClean="0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1782334813"/>
      </p:ext>
    </p:extLst>
  </p:cSld>
  <p:clrMapOvr>
    <a:masterClrMapping/>
  </p:clrMapOvr>
  <p:transition spd="med" advClick="0" advTm="525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1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(la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>
            <a:spLocks noChangeAspect="1"/>
          </p:cNvSpPr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121919"/>
      </p:ext>
    </p:extLst>
  </p:cSld>
  <p:clrMapOvr>
    <a:masterClrMapping/>
  </p:clrMapOvr>
  <p:transition spd="slow" advTm="2000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978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4" r:id="rId3"/>
    <p:sldLayoutId id="2147483662" r:id="rId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1955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http://like.silk.to/ppt</a:t>
            </a:r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 smtClean="0"/>
              <a:t>MMM. DD</a:t>
            </a:r>
          </a:p>
          <a:p>
            <a:r>
              <a:rPr lang="en-US" altLang="ja-JP" dirty="0" smtClean="0"/>
              <a:t>YYYY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1" lang="en-US" altLang="ja-JP" dirty="0" smtClean="0"/>
              <a:t>Travel</a:t>
            </a:r>
            <a:endParaRPr kumimoji="1" lang="ja-JP" altLang="en-US" dirty="0"/>
          </a:p>
        </p:txBody>
      </p:sp>
      <p:sp>
        <p:nvSpPr>
          <p:cNvPr id="4" name="図プレースホルダー 3"/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62406571"/>
      </p:ext>
    </p:extLst>
  </p:cSld>
  <p:clrMapOvr>
    <a:masterClrMapping/>
  </p:clrMapOvr>
  <p:transition spd="med" advClick="0" advTm="5250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79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http://like.silk.to/ppt</a:t>
            </a:r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ja-JP" dirty="0" smtClean="0"/>
              <a:t>Let it be.</a:t>
            </a:r>
          </a:p>
          <a:p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ja-JP" dirty="0" smtClean="0"/>
              <a:t>Hot spring</a:t>
            </a:r>
            <a:endParaRPr kumimoji="1" lang="ja-JP" altLang="en-US" dirty="0"/>
          </a:p>
        </p:txBody>
      </p:sp>
      <p:sp>
        <p:nvSpPr>
          <p:cNvPr id="4" name="図プレースホルダー 3"/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4093821952"/>
      </p:ext>
    </p:extLst>
  </p:cSld>
  <p:clrMapOvr>
    <a:masterClrMapping/>
  </p:clrMapOvr>
  <p:transition spd="med" advClick="0" advTm="5250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437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http://like.silk.to/ppt</a:t>
            </a:r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ja-JP" b="0" dirty="0" smtClean="0"/>
              <a:t>Awesome!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ja-JP" dirty="0" smtClean="0"/>
              <a:t>Dinner</a:t>
            </a:r>
            <a:endParaRPr kumimoji="1" lang="ja-JP" altLang="en-US" dirty="0"/>
          </a:p>
        </p:txBody>
      </p:sp>
      <p:sp>
        <p:nvSpPr>
          <p:cNvPr id="4" name="図プレースホルダー 3"/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399790941"/>
      </p:ext>
    </p:extLst>
  </p:cSld>
  <p:clrMapOvr>
    <a:masterClrMapping/>
  </p:clrMapOvr>
  <p:transition spd="med" advClick="0" advTm="5250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252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http://like.silk.to/ppt</a:t>
            </a:r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ja-JP" b="0" dirty="0"/>
              <a:t>It's fun to be with you.</a:t>
            </a:r>
            <a:endParaRPr lang="en-US" altLang="ja-JP" dirty="0" smtClean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ja-JP" dirty="0" smtClean="0"/>
              <a:t>Great time</a:t>
            </a:r>
            <a:endParaRPr kumimoji="1" lang="ja-JP" altLang="en-US" dirty="0"/>
          </a:p>
        </p:txBody>
      </p:sp>
      <p:sp>
        <p:nvSpPr>
          <p:cNvPr id="4" name="図プレースホルダー 3"/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128164144"/>
      </p:ext>
    </p:extLst>
  </p:cSld>
  <p:clrMapOvr>
    <a:masterClrMapping/>
  </p:clrMapOvr>
  <p:transition spd="med" advClick="0" advTm="5250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9134453"/>
      </p:ext>
    </p:extLst>
  </p:cSld>
  <p:clrMapOvr>
    <a:masterClrMapping/>
  </p:clrMapOvr>
  <p:transition spd="slow" advTm="2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ucidaBright">
      <a:majorFont>
        <a:latin typeface="Lucida Bright"/>
        <a:ea typeface="ＭＳ Ｐゴシック"/>
        <a:cs typeface=""/>
      </a:majorFont>
      <a:minorFont>
        <a:latin typeface="Lucida Brigh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1808</TotalTime>
  <Words>53</Words>
  <Application>Microsoft Office PowerPoint</Application>
  <PresentationFormat>ワイド画面</PresentationFormat>
  <Paragraphs>16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Lucida Bright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東京工業大学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mtanaka</dc:creator>
  <cp:lastModifiedBy>mtanaka</cp:lastModifiedBy>
  <cp:revision>37</cp:revision>
  <dcterms:created xsi:type="dcterms:W3CDTF">2015-11-10T23:46:37Z</dcterms:created>
  <dcterms:modified xsi:type="dcterms:W3CDTF">2015-11-15T03:59:24Z</dcterms:modified>
</cp:coreProperties>
</file>